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60" y="4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4AD32-3A67-44A5-B13F-FD88B8BC4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23F88-034A-4668-861A-93C3FCAC0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39A55-FC39-4265-B235-60319168D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FFCC1-EF41-455A-BC8E-21674BF98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7AF48-2DBF-4A5E-8325-9436AC45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2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37815-62F0-459D-8C2B-B8074479C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8B875-5A25-439D-AF3D-06503B7DA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93423-1C85-457C-906B-39713A242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5C06F-4B75-4035-91EB-E80DFAA8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75D7B-A118-4A45-B02E-7E14863D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5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F4B9BD-1333-4196-A58D-7C3FB1F17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2DD52A-BB33-497C-AB7B-9246387A1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CE2A2-2378-460E-8B1B-A7F6FD8C2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12BAB-54DD-4C6E-BE35-17EC653C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0270D-D70F-4529-B39C-BED419D4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3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4F509-3F82-4BC1-A2E4-91130FE34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65031-2CF2-426B-9A9A-946F90CC7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3B449-4E29-4657-BAC4-5687CBDD3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A9200-8933-49C2-990A-41E9DA09C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1DB8A-7DF5-413D-9808-3A888BECB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2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A45B0-334C-4201-9390-2A2E836F1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9E4DE-99A0-4824-8B99-278C10CEB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4CC9A-8BC6-4E79-ABB1-2D9CA67C9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6C293-3B10-46BB-B750-04EF86A25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67FAA-A0F9-4C89-AA09-41DD4FF34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2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D968C-E5D5-4894-A506-762723F75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3171F-E40B-4AEA-8243-40B02E480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3B72FD-0819-4ACB-BCA2-D65ECDCAF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37C33-F562-4E8D-9D73-9930204B8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B9784-948D-4F87-9A92-F19A70F6E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74326-D851-489D-AEFC-D23E062EC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319C8-99AB-449A-88F7-663D08858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9BAB5-1E8E-49D6-B03F-8790D90AA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948E6-A762-4B12-9144-48515ADAC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773795-804E-420F-A3DF-F8B9C9088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07FCDF-19A5-45BC-B8F3-BCF32F2D9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6C7FDD-8059-4334-87B3-4E3161FE2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CF0399-7E52-4159-9C7B-E39FD7D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2D3785-FEEE-4896-9255-6C77541B5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BCFF2-3542-4F9A-9253-B68D6F8B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71EF39-FDA2-4549-858B-78548791A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ADE0FD-551B-42EE-A83D-E6CF0C53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25CE60-04C9-44A6-8405-70901534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1A6112-9586-42A0-B029-7ED5DC92D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926B4-7A49-4ECD-8F7B-CA14750B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ED533-49B1-4910-AD44-1E9AF28D4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5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8BBED-04CF-451A-ACFE-9FA09FF42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BAED-B2E5-4F25-AD17-7938698D7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CEEAF-82E5-4423-8964-B651FBE73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2C542-BBD2-49DD-A31C-4925BF8A9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BCCE8-3261-47A5-8F8D-45624DAA1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6034D-9B09-4F4C-8977-A17DD3F6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3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4E37F-9881-4137-9819-9F51B1DEC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B3E7EC-C21F-474A-A96A-9D82B3727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ACBD4D-62E4-48F2-B505-F4DDD6826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E48DA-8667-493E-BDB5-9D7F5C630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45F95-0DA8-4051-86CD-056EDF64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2B192-C5EC-4F80-B013-B7C9F2A1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6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308180-5547-4FE0-BA2F-7D21F8DC4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C78F1-0288-4977-8135-48460064D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5E24B-00F4-4CE4-B75E-19EBCDD1D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F01D9-BD58-49B5-AA52-13FE09AEEEC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B90DB-66FC-4B47-A34B-70AFD41602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C8C04-AB4A-45F5-AA91-5605B922A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C3FF9-7799-48D3-BC9F-26F49FE0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1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9EEFF91-5788-4D48-A735-1F2D625BD98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04640" y="-721065"/>
            <a:ext cx="5182719" cy="830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38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26268-5CAA-42F5-B817-DF9D2D46E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5000" dirty="0"/>
              <a:t>Doctor-Patient Relationship</a:t>
            </a:r>
          </a:p>
          <a:p>
            <a:pPr lvl="0"/>
            <a:r>
              <a:rPr lang="en-US" sz="5000" dirty="0"/>
              <a:t>Western Medicine</a:t>
            </a:r>
          </a:p>
          <a:p>
            <a:pPr lvl="0"/>
            <a:r>
              <a:rPr lang="en-US" sz="5000" dirty="0"/>
              <a:t>Untreatable Diseases</a:t>
            </a:r>
          </a:p>
          <a:p>
            <a:pPr lvl="0"/>
            <a:r>
              <a:rPr lang="en-US" sz="5000" dirty="0"/>
              <a:t>Less Emphasis on </a:t>
            </a:r>
          </a:p>
          <a:p>
            <a:pPr lvl="1"/>
            <a:r>
              <a:rPr lang="en-US" sz="5000" dirty="0"/>
              <a:t>Social Aspects</a:t>
            </a:r>
          </a:p>
          <a:p>
            <a:pPr lvl="1"/>
            <a:r>
              <a:rPr lang="en-US" sz="5000" dirty="0"/>
              <a:t>Epidemics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61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7F574-EB62-4582-851F-0A8115DF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5000" dirty="0"/>
              <a:t>Learning Communication</a:t>
            </a:r>
          </a:p>
          <a:p>
            <a:pPr lvl="0"/>
            <a:r>
              <a:rPr lang="en-US" sz="5000" dirty="0"/>
              <a:t>Talking Honestly to Patients</a:t>
            </a:r>
          </a:p>
          <a:p>
            <a:pPr lvl="0"/>
            <a:r>
              <a:rPr lang="en-US" sz="5000" dirty="0"/>
              <a:t>Specialized but with General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8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2F00-ED78-4425-A287-F8A6384B0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260AF-C32F-4238-8399-C27F43784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5000" dirty="0"/>
              <a:t>War on Cancer</a:t>
            </a:r>
          </a:p>
          <a:p>
            <a:pPr lvl="0"/>
            <a:r>
              <a:rPr lang="en-US" sz="5000" dirty="0"/>
              <a:t>Followed the Fashion</a:t>
            </a:r>
          </a:p>
          <a:p>
            <a:pPr lvl="0"/>
            <a:r>
              <a:rPr lang="en-US" sz="5000" dirty="0"/>
              <a:t>Grants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4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5CAD9-205A-40E5-8F85-B5025695B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5000" dirty="0"/>
              <a:t>Concern over Money as Motivator</a:t>
            </a:r>
          </a:p>
          <a:p>
            <a:pPr lvl="0"/>
            <a:r>
              <a:rPr lang="en-US" sz="5000" dirty="0"/>
              <a:t>Concern over Overtreatment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87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13894-76A3-4460-B59D-31F66A462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5000" dirty="0"/>
              <a:t>Overtreatment because of Hype</a:t>
            </a:r>
          </a:p>
          <a:p>
            <a:pPr lvl="0"/>
            <a:r>
              <a:rPr lang="en-US" sz="5000" dirty="0"/>
              <a:t>Overtreatment because of Doctor’s Mindset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5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750C-9FDB-4DF3-B643-AD4E65C5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5000" dirty="0"/>
              <a:t>Acceptance of Death</a:t>
            </a:r>
          </a:p>
          <a:p>
            <a:pPr lvl="0"/>
            <a:r>
              <a:rPr lang="en-US" sz="5000" dirty="0"/>
              <a:t>Concept of Failure</a:t>
            </a:r>
          </a:p>
          <a:p>
            <a:pPr lvl="0"/>
            <a:r>
              <a:rPr lang="en-US" sz="5000" dirty="0"/>
              <a:t>Care Versus Treatment</a:t>
            </a:r>
          </a:p>
          <a:p>
            <a:pPr lvl="0"/>
            <a:r>
              <a:rPr lang="en-US" sz="5000" dirty="0"/>
              <a:t>Teaching Communication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79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Aroop Mangalik</dc:title>
  <dc:creator>Hyesun Choi</dc:creator>
  <cp:lastModifiedBy>Hyesun Choi</cp:lastModifiedBy>
  <cp:revision>3</cp:revision>
  <dcterms:created xsi:type="dcterms:W3CDTF">2019-09-14T03:18:31Z</dcterms:created>
  <dcterms:modified xsi:type="dcterms:W3CDTF">2019-09-14T03:21:34Z</dcterms:modified>
</cp:coreProperties>
</file>